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1" r:id="rId81"/>
    <p:sldId id="3647" r:id="rId82"/>
    <p:sldId id="3631" r:id="rId83"/>
    <p:sldId id="3628" r:id="rId84"/>
    <p:sldId id="3717" r:id="rId8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54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56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75728</TotalTime>
  <Words>9067</Words>
  <Application>Microsoft Macintosh PowerPoint</Application>
  <PresentationFormat>Letter Paper (8.5x11 in)</PresentationFormat>
  <Paragraphs>1211</Paragraphs>
  <Slides>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4740</cp:revision>
  <cp:lastPrinted>2025-07-27T01:50:55Z</cp:lastPrinted>
  <dcterms:created xsi:type="dcterms:W3CDTF">2013-04-22T16:10:14Z</dcterms:created>
  <dcterms:modified xsi:type="dcterms:W3CDTF">2025-07-27T16:20:08Z</dcterms:modified>
</cp:coreProperties>
</file>